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76" r:id="rId9"/>
    <p:sldId id="263" r:id="rId10"/>
    <p:sldId id="265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26576-E504-4D1F-B8DE-84CEA3E74A91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14710-E276-4EDB-98AC-28B13D5AC5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One</a:t>
            </a:r>
            <a:r>
              <a:rPr lang="en-US" baseline="0" dirty="0"/>
              <a:t> way to define community is: It is a small or large social unit that has something in common such as norms, religion, values, or identity! The people sitting in this room not only make up the </a:t>
            </a:r>
            <a:r>
              <a:rPr lang="en-US" baseline="0" dirty="0" err="1"/>
              <a:t>CoC</a:t>
            </a:r>
            <a:r>
              <a:rPr lang="en-US" baseline="0" dirty="0"/>
              <a:t> membership, but also a community that meets this definition as we are all working together to help others.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4710-E276-4EDB-98AC-28B13D5AC5B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Board</a:t>
            </a:r>
            <a:r>
              <a:rPr lang="en-US" baseline="0" dirty="0"/>
              <a:t> is actively recruiting new members; educators, housing developers, neighborhood associations, as well as the media. The broader our group is, the more people we can reach.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4710-E276-4EDB-98AC-28B13D5AC5B2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 Partnering</a:t>
            </a:r>
            <a:r>
              <a:rPr lang="en-US" baseline="0" dirty="0"/>
              <a:t> with housing developers. 2. Becoming more aware of differing worldviews. 5. Community wide life skill classes to enable people to cook, budget, childcare, etc.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14710-E276-4EDB-98AC-28B13D5AC5B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ED4A4E1-C535-4CEF-AD9D-BDFE5C20160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75D0928-2DD0-4CDB-B871-2049D7418B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6054" y="1006042"/>
            <a:ext cx="5105400" cy="2868168"/>
          </a:xfrm>
        </p:spPr>
        <p:txBody>
          <a:bodyPr/>
          <a:lstStyle/>
          <a:p>
            <a:pPr algn="ctr"/>
            <a:r>
              <a:rPr lang="en-US" dirty="0"/>
              <a:t>Continuum of Care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66868" y="4114800"/>
            <a:ext cx="5114778" cy="1101248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Rozann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Downing, Planning  </a:t>
            </a:r>
          </a:p>
          <a:p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0C1A26-6491-4A96-9768-16D53C9B7121}"/>
              </a:ext>
            </a:extLst>
          </p:cNvPr>
          <p:cNvSpPr txBox="1"/>
          <p:nvPr/>
        </p:nvSpPr>
        <p:spPr>
          <a:xfrm>
            <a:off x="3962400" y="685800"/>
            <a:ext cx="426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Jackson/West Tennessee CoC-TN-507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for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Became a 501c3 for Jackson/West Tennessee CoC, Inc.</a:t>
            </a:r>
          </a:p>
          <a:p>
            <a:r>
              <a:rPr lang="en-US" dirty="0"/>
              <a:t>Applied for a received Coordinating Entry Expansion Grant to have Housing Navigation</a:t>
            </a:r>
          </a:p>
          <a:p>
            <a:r>
              <a:rPr lang="en-US" dirty="0"/>
              <a:t>Applied for and received Youth Homeless Demonstration Program (YHDP) to provide homeless outreach &amp; housing for homeless youth 18-24 years old</a:t>
            </a:r>
          </a:p>
          <a:p>
            <a:r>
              <a:rPr lang="en-US" dirty="0"/>
              <a:t>CoC does not apply for any CoC funding that another organization is willing to provide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QUESTIONS????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ask any questions you may have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Continuum of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600" dirty="0"/>
              <a:t>A Continuum of Care (</a:t>
            </a:r>
            <a:r>
              <a:rPr lang="en-US" sz="3600" dirty="0" err="1"/>
              <a:t>CoC</a:t>
            </a:r>
            <a:r>
              <a:rPr lang="en-US" sz="3600" dirty="0"/>
              <a:t>) is a regional or local planning body that coordinates housing and services funding for homeless families and individuals. According to HUD, a </a:t>
            </a:r>
            <a:r>
              <a:rPr lang="en-US" sz="3600" dirty="0" err="1"/>
              <a:t>CoC</a:t>
            </a:r>
            <a:r>
              <a:rPr lang="en-US" sz="3600" dirty="0"/>
              <a:t> is “a community plan to organize and deliver housing and services to meet the specific needs of people who are homeless as they move to stable housing and maximize self-sufficiency. It includes action steps to end homelessness and prevent a return to homelessness.”  It is designed to promote the following:</a:t>
            </a:r>
          </a:p>
          <a:p>
            <a:r>
              <a:rPr lang="en-US" sz="3000" dirty="0"/>
              <a:t>Communitywide commitment to the goal of ending homelessness;</a:t>
            </a:r>
          </a:p>
          <a:p>
            <a:r>
              <a:rPr lang="en-US" sz="3000" dirty="0"/>
              <a:t>Funding for efforts by nonprofit providers, and state and local governments to quickly re- house homeless individuals and families while minimizing the trauma and dislocation caused to homeless individuals, families, and communities by homelessness;</a:t>
            </a:r>
          </a:p>
          <a:p>
            <a:r>
              <a:rPr lang="en-US" sz="3000" dirty="0"/>
              <a:t>Access to mainstream programs (employment, benefits, behavioral healthcare, etc.) by homeless individuals and families; and</a:t>
            </a:r>
          </a:p>
          <a:p>
            <a:r>
              <a:rPr lang="en-US" sz="3000" dirty="0"/>
              <a:t>Optimize self-sufficiency among individuals and families experiencing homelessness.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History of Jackson/west </a:t>
            </a:r>
            <a:r>
              <a:rPr lang="en-US" dirty="0" err="1"/>
              <a:t>tn</a:t>
            </a:r>
            <a:r>
              <a:rPr lang="en-US" dirty="0"/>
              <a:t> 			</a:t>
            </a:r>
            <a:r>
              <a:rPr lang="en-US" dirty="0" err="1"/>
              <a:t>Coc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3F5FE1-D6E8-47AE-992C-A2221C600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63561"/>
            <a:ext cx="7239000" cy="41389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222E942-2947-4C37-9297-B62C9A80BC27}"/>
              </a:ext>
            </a:extLst>
          </p:cNvPr>
          <p:cNvSpPr/>
          <p:nvPr/>
        </p:nvSpPr>
        <p:spPr>
          <a:xfrm>
            <a:off x="685800" y="1997838"/>
            <a:ext cx="6172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100" dirty="0"/>
              <a:t>Began in 2002 as West TN Housing Resource Coalition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100" dirty="0"/>
              <a:t>Strength is that area non-profits collaborated to address homelessness in West Tennessee (including Stewart, Houston, and Humphreys)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100" dirty="0"/>
              <a:t>Collaborative Applicant has changed 3 times in the past 6 years-currently Jackson-Madison County General Hospital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100" dirty="0"/>
              <a:t>TN-507 incorporated in 2019 to be able to become the Collaborative Applicant, if needed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100" dirty="0"/>
              <a:t>We currently have 21 CoC projects &amp; $3.3M renewals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</a:t>
            </a:r>
          </a:p>
        </p:txBody>
      </p:sp>
      <p:pic>
        <p:nvPicPr>
          <p:cNvPr id="4" name="Content Placeholder 3" descr="community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026064"/>
            <a:ext cx="7239000" cy="401396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13B68-3986-4607-8C27-25621A2C5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Our </a:t>
            </a:r>
            <a:r>
              <a:rPr lang="en-US" dirty="0" err="1"/>
              <a:t>coc</a:t>
            </a:r>
            <a:r>
              <a:rPr lang="en-US" dirty="0"/>
              <a:t> Service area</a:t>
            </a:r>
          </a:p>
        </p:txBody>
      </p:sp>
      <p:pic>
        <p:nvPicPr>
          <p:cNvPr id="4" name="Content Placeholder 3" descr="2015_tn_507.png">
            <a:extLst>
              <a:ext uri="{FF2B5EF4-FFF2-40B4-BE49-F238E27FC236}">
                <a16:creationId xmlns:a16="http://schemas.microsoft.com/office/drawing/2014/main" id="{2708C09C-2BBE-4E89-B734-F29B65B715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883" y="1609725"/>
            <a:ext cx="6295633" cy="4846638"/>
          </a:xfrm>
        </p:spPr>
      </p:pic>
    </p:spTree>
    <p:extLst>
      <p:ext uri="{BB962C8B-B14F-4D97-AF65-F5344CB8AC3E}">
        <p14:creationId xmlns:p14="http://schemas.microsoft.com/office/powerpoint/2010/main" val="157616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Jackson/West Tennessee </a:t>
            </a:r>
            <a:r>
              <a:rPr lang="en-US" dirty="0" err="1"/>
              <a:t>Coc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Jackson/West Tennessee </a:t>
            </a:r>
            <a:r>
              <a:rPr lang="en-US" dirty="0" err="1"/>
              <a:t>CoC</a:t>
            </a:r>
            <a:r>
              <a:rPr lang="en-US" dirty="0"/>
              <a:t> is dedicated to streamlining and strengthening the current delivery system through even greater collaborative planning, partnership, and program execution. </a:t>
            </a:r>
          </a:p>
          <a:p>
            <a:r>
              <a:rPr lang="en-US" dirty="0"/>
              <a:t>The </a:t>
            </a:r>
            <a:r>
              <a:rPr lang="en-US" dirty="0" err="1"/>
              <a:t>CoC</a:t>
            </a:r>
            <a:r>
              <a:rPr lang="en-US" dirty="0"/>
              <a:t> is made up of Government entities, elected officials, non-profit organizations, financial institutions, businesses, churches, healthcare providers, homeless and formerly homeless, and others.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Coc</a:t>
            </a:r>
            <a:r>
              <a:rPr lang="en-US" dirty="0"/>
              <a:t>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It is the vision of Jackson/West TN </a:t>
            </a:r>
            <a:r>
              <a:rPr lang="en-US" dirty="0" err="1"/>
              <a:t>CoC</a:t>
            </a:r>
            <a:r>
              <a:rPr lang="en-US" dirty="0"/>
              <a:t> to create a seamless, comprehensive system of services that: </a:t>
            </a:r>
          </a:p>
          <a:p>
            <a:r>
              <a:rPr lang="en-US" dirty="0"/>
              <a:t>Prevents and ends homelessness</a:t>
            </a:r>
          </a:p>
          <a:p>
            <a:r>
              <a:rPr lang="en-US" dirty="0"/>
              <a:t>Supports the emergency as well as ongoing supportive needs of the homeless and at-risk population.</a:t>
            </a:r>
          </a:p>
          <a:p>
            <a:r>
              <a:rPr lang="en-US" dirty="0"/>
              <a:t>Provides the tools necessary to sustain needs of the homeless and at-risk population</a:t>
            </a:r>
          </a:p>
          <a:p>
            <a:r>
              <a:rPr lang="en-US" dirty="0"/>
              <a:t>Leads to permanent self-sufficiency.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D7CCB-4BDE-4616-9483-392539DF6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Current </a:t>
            </a:r>
            <a:r>
              <a:rPr lang="en-US" dirty="0" err="1"/>
              <a:t>coc</a:t>
            </a:r>
            <a:r>
              <a:rPr lang="en-US" dirty="0"/>
              <a:t>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27165-B668-4B47-880E-E1A34EC7F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Supportive Housing Programs</a:t>
            </a:r>
          </a:p>
          <a:p>
            <a:r>
              <a:rPr lang="en-US" dirty="0"/>
              <a:t>Rental Assistance Programs (formerly S+C)</a:t>
            </a:r>
          </a:p>
          <a:p>
            <a:r>
              <a:rPr lang="en-US" dirty="0"/>
              <a:t>Homeless Management Information System</a:t>
            </a:r>
          </a:p>
          <a:p>
            <a:r>
              <a:rPr lang="en-US" dirty="0"/>
              <a:t>Rapid Rehousing</a:t>
            </a:r>
          </a:p>
          <a:p>
            <a:r>
              <a:rPr lang="en-US" dirty="0"/>
              <a:t>Coordinated Entry</a:t>
            </a:r>
          </a:p>
          <a:p>
            <a:r>
              <a:rPr lang="en-US"/>
              <a:t>Housing Navigators</a:t>
            </a:r>
            <a:endParaRPr lang="en-US" dirty="0"/>
          </a:p>
          <a:p>
            <a:r>
              <a:rPr lang="en-US" dirty="0"/>
              <a:t>Homeless Hotline/CoC Website w/ “Need Help Button”</a:t>
            </a:r>
          </a:p>
          <a:p>
            <a:r>
              <a:rPr lang="en-US" dirty="0"/>
              <a:t>Youth Homeless Demonstration Program</a:t>
            </a:r>
          </a:p>
          <a:p>
            <a:r>
              <a:rPr lang="en-US" dirty="0"/>
              <a:t>Emergency Motel Vouchers </a:t>
            </a:r>
            <a:r>
              <a:rPr lang="en-US" dirty="0">
                <a:highlight>
                  <a:srgbClr val="FFFF00"/>
                </a:highlight>
              </a:rPr>
              <a:t>(New)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426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Areas of increased 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92854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Increasing affordable housing opportunities-New Bonus Projects (Tiny Homes)</a:t>
            </a:r>
          </a:p>
          <a:p>
            <a:r>
              <a:rPr lang="en-US" dirty="0">
                <a:highlight>
                  <a:srgbClr val="FFFF00"/>
                </a:highlight>
              </a:rPr>
              <a:t>Strengthening prevention and diversion practices.-Housing Navigation</a:t>
            </a:r>
          </a:p>
          <a:p>
            <a:r>
              <a:rPr lang="en-US" dirty="0">
                <a:highlight>
                  <a:srgbClr val="FFFF00"/>
                </a:highlight>
              </a:rPr>
              <a:t>Creating solutions for unsheltered homelessness.-Tent Encampments Outreach</a:t>
            </a:r>
          </a:p>
          <a:p>
            <a:r>
              <a:rPr lang="en-US" dirty="0">
                <a:highlight>
                  <a:srgbClr val="FFFF00"/>
                </a:highlight>
              </a:rPr>
              <a:t>Tailoring strategies for rural communities-New Project for Motel Vouchers</a:t>
            </a:r>
          </a:p>
          <a:p>
            <a:r>
              <a:rPr lang="en-US" dirty="0">
                <a:highlight>
                  <a:srgbClr val="FFFF00"/>
                </a:highlight>
              </a:rPr>
              <a:t>Increase awareness of youth homelessness-New YHDP funding</a:t>
            </a:r>
          </a:p>
          <a:p>
            <a:r>
              <a:rPr lang="en-US" dirty="0"/>
              <a:t>Learning from the expertise of people with lived experiences of homelessness.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8746</TotalTime>
  <Words>710</Words>
  <Application>Microsoft Office PowerPoint</Application>
  <PresentationFormat>On-screen Show (4:3)</PresentationFormat>
  <Paragraphs>59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Times New Roman</vt:lpstr>
      <vt:lpstr>Trebuchet MS</vt:lpstr>
      <vt:lpstr>Wingdings</vt:lpstr>
      <vt:lpstr>Wingdings 2</vt:lpstr>
      <vt:lpstr>Opulent</vt:lpstr>
      <vt:lpstr>Continuum of Care</vt:lpstr>
      <vt:lpstr>Defining Continuum of care</vt:lpstr>
      <vt:lpstr>History of Jackson/west tn    Coc</vt:lpstr>
      <vt:lpstr>community</vt:lpstr>
      <vt:lpstr>Our coc Service area</vt:lpstr>
      <vt:lpstr>Jackson/West Tennessee Coc </vt:lpstr>
      <vt:lpstr>Coc vision</vt:lpstr>
      <vt:lpstr>Current coc programs</vt:lpstr>
      <vt:lpstr>Areas of increased focus</vt:lpstr>
      <vt:lpstr>Structure for plan</vt:lpstr>
      <vt:lpstr>QUESTIONS????</vt:lpstr>
    </vt:vector>
  </TitlesOfParts>
  <Company>wth.org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rcotham</dc:creator>
  <cp:lastModifiedBy>wolfdenlodge7@gmail.com</cp:lastModifiedBy>
  <cp:revision>86</cp:revision>
  <dcterms:created xsi:type="dcterms:W3CDTF">2018-12-27T14:52:27Z</dcterms:created>
  <dcterms:modified xsi:type="dcterms:W3CDTF">2024-07-10T10:40:11Z</dcterms:modified>
</cp:coreProperties>
</file>